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6" r:id="rId2"/>
    <p:sldId id="337" r:id="rId3"/>
    <p:sldId id="341" r:id="rId4"/>
    <p:sldId id="342" r:id="rId5"/>
    <p:sldId id="344" r:id="rId6"/>
    <p:sldId id="343" r:id="rId7"/>
    <p:sldId id="345" r:id="rId8"/>
    <p:sldId id="346" r:id="rId9"/>
    <p:sldId id="348" r:id="rId10"/>
    <p:sldId id="347" r:id="rId11"/>
    <p:sldId id="361" r:id="rId12"/>
    <p:sldId id="349" r:id="rId13"/>
    <p:sldId id="350" r:id="rId14"/>
    <p:sldId id="362" r:id="rId15"/>
    <p:sldId id="351" r:id="rId16"/>
    <p:sldId id="363" r:id="rId17"/>
    <p:sldId id="352" r:id="rId18"/>
    <p:sldId id="353" r:id="rId19"/>
    <p:sldId id="364" r:id="rId20"/>
    <p:sldId id="354" r:id="rId21"/>
    <p:sldId id="365" r:id="rId22"/>
    <p:sldId id="355" r:id="rId23"/>
    <p:sldId id="356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인덱스" id="{98A24D36-E09D-4DA7-ABF7-73B80D9B91CC}">
          <p14:sldIdLst>
            <p14:sldId id="336"/>
          </p14:sldIdLst>
        </p14:section>
        <p14:section name="스플래쉬" id="{38758062-27D3-46D5-ACDD-9FB1FDAC41AD}">
          <p14:sldIdLst>
            <p14:sldId id="337"/>
            <p14:sldId id="341"/>
            <p14:sldId id="342"/>
            <p14:sldId id="344"/>
            <p14:sldId id="343"/>
            <p14:sldId id="345"/>
            <p14:sldId id="346"/>
            <p14:sldId id="348"/>
            <p14:sldId id="347"/>
          </p14:sldIdLst>
        </p14:section>
        <p14:section name="회원가입, 로그인" id="{8C8E3CAB-971A-45FF-8664-E18C866487E7}">
          <p14:sldIdLst>
            <p14:sldId id="361"/>
            <p14:sldId id="349"/>
            <p14:sldId id="350"/>
          </p14:sldIdLst>
        </p14:section>
        <p14:section name="튜토리얼" id="{E86E3ECE-65B1-4A92-BC06-86D14393F702}">
          <p14:sldIdLst>
            <p14:sldId id="362"/>
            <p14:sldId id="351"/>
          </p14:sldIdLst>
        </p14:section>
        <p14:section name="네비게이션" id="{B73A81C3-A492-4CBC-9058-B453879DCB9B}">
          <p14:sldIdLst>
            <p14:sldId id="363"/>
            <p14:sldId id="352"/>
            <p14:sldId id="353"/>
          </p14:sldIdLst>
        </p14:section>
        <p14:section name="메인 리스트 화면" id="{3A941830-9ACC-4402-9887-822525359D3E}">
          <p14:sldIdLst>
            <p14:sldId id="364"/>
            <p14:sldId id="354"/>
          </p14:sldIdLst>
        </p14:section>
        <p14:section name="콘텐츠 화면" id="{9163AABD-3DC0-4BAF-AF8A-8D7D0A089AEA}">
          <p14:sldIdLst>
            <p14:sldId id="365"/>
            <p14:sldId id="355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njnchae@gmail.com" initials="h" lastIdx="1" clrIdx="0">
    <p:extLst>
      <p:ext uri="{19B8F6BF-5375-455C-9EA6-DF929625EA0E}">
        <p15:presenceInfo xmlns:p15="http://schemas.microsoft.com/office/powerpoint/2012/main" userId="c12427121a9c8dc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997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문서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58239" y="2332856"/>
            <a:ext cx="9144000" cy="749980"/>
          </a:xfrm>
        </p:spPr>
        <p:txBody>
          <a:bodyPr anchor="b">
            <a:normAutofit/>
          </a:bodyPr>
          <a:lstStyle>
            <a:lvl1pPr algn="l">
              <a:defRPr sz="40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0"/>
          </p:nvPr>
        </p:nvSpPr>
        <p:spPr>
          <a:xfrm>
            <a:off x="1158239" y="1793423"/>
            <a:ext cx="5468393" cy="384175"/>
          </a:xfrm>
        </p:spPr>
        <p:txBody>
          <a:bodyPr>
            <a:normAutofit/>
          </a:bodyPr>
          <a:lstStyle>
            <a:lvl1pPr marL="0" indent="0">
              <a:buNone/>
              <a:defRPr sz="2000" b="1" spc="-120" baseline="0">
                <a:solidFill>
                  <a:srgbClr val="00B0F0"/>
                </a:solidFill>
              </a:defRPr>
            </a:lvl1pPr>
          </a:lstStyle>
          <a:p>
            <a:pPr lvl="0"/>
            <a:r>
              <a:rPr lang="ko-KR" altLang="en-US" dirty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561149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1809" y="164826"/>
            <a:ext cx="11536682" cy="383811"/>
          </a:xfrm>
        </p:spPr>
        <p:txBody>
          <a:bodyPr>
            <a:normAutofit/>
          </a:bodyPr>
          <a:lstStyle>
            <a:lvl1pPr>
              <a:defRPr sz="18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823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2418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8F063-8499-4338-8459-6AB56B86AAC1}" type="datetimeFigureOut">
              <a:rPr lang="ko-KR" altLang="en-US" smtClean="0"/>
              <a:t>2019-10-08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2E2FF-5658-4534-AE1B-7A0D584239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640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5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tm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219785" y="1664640"/>
            <a:ext cx="9144000" cy="3760214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0" dirty="0" err="1" smtClean="0"/>
              <a:t>스플래쉬</a:t>
            </a:r>
            <a:r>
              <a:rPr lang="en-US" altLang="ko-KR" sz="2000" b="0" dirty="0" smtClean="0"/>
              <a:t/>
            </a:r>
            <a:br>
              <a:rPr lang="en-US" altLang="ko-KR" sz="2000" b="0" dirty="0" smtClean="0"/>
            </a:br>
            <a:r>
              <a:rPr lang="ko-KR" altLang="en-US" sz="2000" b="0" dirty="0" smtClean="0"/>
              <a:t>회원가입</a:t>
            </a:r>
            <a:r>
              <a:rPr lang="en-US" altLang="ko-KR" sz="2000" b="0" dirty="0" smtClean="0"/>
              <a:t>,  </a:t>
            </a:r>
            <a:r>
              <a:rPr lang="ko-KR" altLang="en-US" sz="2000" b="0" dirty="0" smtClean="0"/>
              <a:t>로그인</a:t>
            </a:r>
            <a:r>
              <a:rPr lang="en-US" altLang="ko-KR" sz="2000" b="0" dirty="0" smtClean="0"/>
              <a:t/>
            </a:r>
            <a:br>
              <a:rPr lang="en-US" altLang="ko-KR" sz="2000" b="0" dirty="0" smtClean="0"/>
            </a:br>
            <a:r>
              <a:rPr lang="ko-KR" altLang="en-US" sz="2000" b="0" dirty="0" err="1" smtClean="0"/>
              <a:t>튜토리얼</a:t>
            </a:r>
            <a:r>
              <a:rPr lang="en-US" altLang="ko-KR" sz="2000" b="0" dirty="0" smtClean="0"/>
              <a:t/>
            </a:r>
            <a:br>
              <a:rPr lang="en-US" altLang="ko-KR" sz="2000" b="0" dirty="0" smtClean="0"/>
            </a:br>
            <a:r>
              <a:rPr lang="ko-KR" altLang="en-US" sz="2000" b="0" dirty="0" smtClean="0"/>
              <a:t>네비게이션</a:t>
            </a:r>
            <a:r>
              <a:rPr lang="en-US" altLang="ko-KR" sz="2000" b="0" dirty="0" smtClean="0"/>
              <a:t/>
            </a:r>
            <a:br>
              <a:rPr lang="en-US" altLang="ko-KR" sz="2000" b="0" dirty="0" smtClean="0"/>
            </a:br>
            <a:r>
              <a:rPr lang="ko-KR" altLang="en-US" sz="2000" b="0" dirty="0" smtClean="0"/>
              <a:t>메인 리스트 화면</a:t>
            </a:r>
            <a:r>
              <a:rPr lang="en-US" altLang="ko-KR" sz="2000" b="0" dirty="0" smtClean="0"/>
              <a:t/>
            </a:r>
            <a:br>
              <a:rPr lang="en-US" altLang="ko-KR" sz="2000" b="0" dirty="0" smtClean="0"/>
            </a:br>
            <a:r>
              <a:rPr lang="ko-KR" altLang="en-US" sz="2000" b="0" dirty="0" smtClean="0"/>
              <a:t>콘텐츠 화면</a:t>
            </a:r>
            <a:endParaRPr lang="ko-KR" altLang="en-US" sz="2000" b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1219785" y="1125208"/>
            <a:ext cx="5468393" cy="384175"/>
          </a:xfrm>
        </p:spPr>
        <p:txBody>
          <a:bodyPr/>
          <a:lstStyle/>
          <a:p>
            <a:r>
              <a:rPr lang="ko-KR" altLang="en-US" dirty="0" smtClean="0"/>
              <a:t>스크린 디자인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1200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991"/>
            <a:ext cx="12192000" cy="596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446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회원가입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로그인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스크린 디자인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2309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5639"/>
            <a:ext cx="12192000" cy="596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222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006"/>
            <a:ext cx="12192000" cy="602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669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튜토리얼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스크린 디자인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7508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922"/>
            <a:ext cx="12192000" cy="610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011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네비게이션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스크린 디자인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767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2112"/>
            <a:ext cx="12192000" cy="63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41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181"/>
            <a:ext cx="12192000" cy="606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373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메인 리스트 화면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스크린 디자인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510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스플래쉬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스크린 디자인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54841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" r="11010"/>
          <a:stretch/>
        </p:blipFill>
        <p:spPr>
          <a:xfrm>
            <a:off x="580293" y="263769"/>
            <a:ext cx="10849707" cy="6278455"/>
          </a:xfrm>
          <a:prstGeom prst="rect">
            <a:avLst/>
          </a:prstGeom>
        </p:spPr>
      </p:pic>
      <p:pic>
        <p:nvPicPr>
          <p:cNvPr id="3" name="그림 2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379334"/>
            <a:ext cx="2479432" cy="759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2948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콘텐츠 화면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스크린 디자인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13676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282"/>
            <a:ext cx="12192000" cy="632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070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059" y="271704"/>
            <a:ext cx="2827265" cy="6119390"/>
          </a:xfrm>
          <a:prstGeom prst="rect">
            <a:avLst/>
          </a:prstGeom>
        </p:spPr>
      </p:pic>
      <p:pic>
        <p:nvPicPr>
          <p:cNvPr id="5" name="그림 4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752" y="29887"/>
            <a:ext cx="2156647" cy="6828113"/>
          </a:xfrm>
          <a:prstGeom prst="rect">
            <a:avLst/>
          </a:prstGeom>
        </p:spPr>
      </p:pic>
      <p:pic>
        <p:nvPicPr>
          <p:cNvPr id="6" name="그림 5" descr="화면 캡처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69" y="218950"/>
            <a:ext cx="1386960" cy="627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64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997" y="350253"/>
            <a:ext cx="7674005" cy="61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6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6150"/>
            <a:ext cx="12192000" cy="634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9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7799"/>
            <a:ext cx="12192000" cy="592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811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7691"/>
            <a:ext cx="12192000" cy="608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625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922"/>
            <a:ext cx="12192000" cy="610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701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4568"/>
            <a:ext cx="12192000" cy="602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83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773"/>
            <a:ext cx="12192000" cy="595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187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2996</TotalTime>
  <Words>26</Words>
  <Application>Microsoft Office PowerPoint</Application>
  <PresentationFormat>와이드스크린</PresentationFormat>
  <Paragraphs>14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6" baseType="lpstr">
      <vt:lpstr>Arial</vt:lpstr>
      <vt:lpstr>맑은 고딕</vt:lpstr>
      <vt:lpstr>Office 테마</vt:lpstr>
      <vt:lpstr>스플래쉬 회원가입,  로그인 튜토리얼 네비게이션 메인 리스트 화면 콘텐츠 화면</vt:lpstr>
      <vt:lpstr>스플래쉬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회원가입, 로그인</vt:lpstr>
      <vt:lpstr>PowerPoint 프레젠테이션</vt:lpstr>
      <vt:lpstr>PowerPoint 프레젠테이션</vt:lpstr>
      <vt:lpstr>튜토리얼</vt:lpstr>
      <vt:lpstr>PowerPoint 프레젠테이션</vt:lpstr>
      <vt:lpstr>네비게이션</vt:lpstr>
      <vt:lpstr>PowerPoint 프레젠테이션</vt:lpstr>
      <vt:lpstr>PowerPoint 프레젠테이션</vt:lpstr>
      <vt:lpstr>메인 리스트 화면</vt:lpstr>
      <vt:lpstr>PowerPoint 프레젠테이션</vt:lpstr>
      <vt:lpstr>콘텐츠 화면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hnjnchae@gmail.com</dc:creator>
  <cp:lastModifiedBy>hnjnchae@gmail.com</cp:lastModifiedBy>
  <cp:revision>91</cp:revision>
  <dcterms:created xsi:type="dcterms:W3CDTF">2019-09-24T04:31:25Z</dcterms:created>
  <dcterms:modified xsi:type="dcterms:W3CDTF">2019-10-08T01:20:09Z</dcterms:modified>
</cp:coreProperties>
</file>

<file path=docProps/thumbnail.jpeg>
</file>